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9" r:id="rId2"/>
    <p:sldId id="275" r:id="rId3"/>
    <p:sldId id="278" r:id="rId4"/>
    <p:sldId id="276" r:id="rId5"/>
    <p:sldId id="27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E5F4"/>
    <a:srgbClr val="FFCC00"/>
    <a:srgbClr val="FB400D"/>
    <a:srgbClr val="0033CC"/>
    <a:srgbClr val="FF0066"/>
    <a:srgbClr val="00FF00"/>
    <a:srgbClr val="FF5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DA82A-B7D2-449D-9450-39B01A12B422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C6865-E0CA-4D57-9E07-AD860684B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91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C6865-E0CA-4D57-9E07-AD860684B2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20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 descr="http://zavadskayalv.ucoz.ru/1186330404_3.gif"/>
          <p:cNvPicPr/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81128"/>
            <a:ext cx="2051720" cy="2026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365104"/>
            <a:ext cx="1259184" cy="194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186851-C2A8-426F-A799-01F551FA1318}" type="datetimeFigureOut">
              <a:rPr lang="ru-RU" smtClean="0"/>
              <a:pPr/>
              <a:t>02.12.2025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2A12E2-3E5D-46CA-9992-510F2CAB4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861"/>
            </a:avLst>
          </a:prstGeom>
          <a:blipFill dpi="0" rotWithShape="1">
            <a:blip r:embed="rId13" cstate="print"/>
            <a:srcRect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91683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Пятое декабря.</a:t>
            </a: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776992"/>
            <a:ext cx="5832648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Доброй летней порой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Бродили по лесу с сестрой.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Хоть устали от ходьбы –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В кузовах у нас грибы.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Вдруг мне крикнула сестричка: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– Глянь, под </a:t>
            </a:r>
            <a:r>
              <a:rPr lang="ru-RU" sz="20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елкою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 лисичка!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Я от елки – без оглядки,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Заблестели только пятки.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Я от страха онемел,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В стороне за пень присел.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Громко сердце бьется,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А сестра смеется: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– Нас не съест она, поверь,</a:t>
            </a:r>
            <a:endParaRPr lang="ru-RU" sz="2000" b="1" dirty="0">
              <a:latin typeface="Times New Roman"/>
              <a:ea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То грибок такой, не зверь.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9451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691007"/>
            <a:ext cx="72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Пятое декабря.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Однозначные и многозначные слова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29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052736"/>
            <a:ext cx="8064896" cy="396044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1.Берёза,коса,тетрадь</a:t>
            </a:r>
          </a:p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2.Ключ,огурец,книга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33353"/>
              </p:ext>
            </p:extLst>
          </p:nvPr>
        </p:nvGraphicFramePr>
        <p:xfrm>
          <a:off x="683568" y="980728"/>
          <a:ext cx="8064896" cy="4264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Домашнее задание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1.Обязательное: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выучить определения, упр. 278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На выбор: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Базовый: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Найти в толковом словаре и выписать 3 однозначных и 3 многозначных слова.</a:t>
                      </a:r>
                    </a:p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Творческий: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Написать мини-рассказ (5-6 предложений) на тему «Мой день», используя многозначные слова и подчеркнуть их.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49475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4411</TotalTime>
  <Words>96</Words>
  <Application>Microsoft Office PowerPoint</Application>
  <PresentationFormat>Экран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</dc:creator>
  <cp:lastModifiedBy>АСОШ</cp:lastModifiedBy>
  <cp:revision>176</cp:revision>
  <dcterms:created xsi:type="dcterms:W3CDTF">2015-07-25T05:22:03Z</dcterms:created>
  <dcterms:modified xsi:type="dcterms:W3CDTF">2025-12-04T13:01:44Z</dcterms:modified>
</cp:coreProperties>
</file>